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6CC5EF-DFA0-4DD6-93AF-35592DC9B156}" v="2" dt="2025-01-29T06:53:24.6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39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LAJI K" userId="fa046ca6456560e4" providerId="LiveId" clId="{D16CC5EF-DFA0-4DD6-93AF-35592DC9B156}"/>
    <pc:docChg chg="custSel modSld">
      <pc:chgData name="BALAJI K" userId="fa046ca6456560e4" providerId="LiveId" clId="{D16CC5EF-DFA0-4DD6-93AF-35592DC9B156}" dt="2025-01-29T08:23:40.918" v="404" actId="1076"/>
      <pc:docMkLst>
        <pc:docMk/>
      </pc:docMkLst>
      <pc:sldChg chg="addSp delSp modSp mod">
        <pc:chgData name="BALAJI K" userId="fa046ca6456560e4" providerId="LiveId" clId="{D16CC5EF-DFA0-4DD6-93AF-35592DC9B156}" dt="2025-01-29T08:23:40.918" v="404" actId="1076"/>
        <pc:sldMkLst>
          <pc:docMk/>
          <pc:sldMk cId="1136453637" sldId="258"/>
        </pc:sldMkLst>
        <pc:spChg chg="mod">
          <ac:chgData name="BALAJI K" userId="fa046ca6456560e4" providerId="LiveId" clId="{D16CC5EF-DFA0-4DD6-93AF-35592DC9B156}" dt="2025-01-29T08:15:49.145" v="296" actId="20577"/>
          <ac:spMkLst>
            <pc:docMk/>
            <pc:sldMk cId="1136453637" sldId="258"/>
            <ac:spMk id="2" creationId="{6DC7C746-9F95-4E54-EFC4-97A10FD284F9}"/>
          </ac:spMkLst>
        </pc:spChg>
        <pc:spChg chg="mod">
          <ac:chgData name="BALAJI K" userId="fa046ca6456560e4" providerId="LiveId" clId="{D16CC5EF-DFA0-4DD6-93AF-35592DC9B156}" dt="2025-01-29T08:17:08.035" v="301" actId="207"/>
          <ac:spMkLst>
            <pc:docMk/>
            <pc:sldMk cId="1136453637" sldId="258"/>
            <ac:spMk id="4" creationId="{DC539F1F-C039-4EB2-86D2-D1FCB6F44957}"/>
          </ac:spMkLst>
        </pc:spChg>
        <pc:spChg chg="mod">
          <ac:chgData name="BALAJI K" userId="fa046ca6456560e4" providerId="LiveId" clId="{D16CC5EF-DFA0-4DD6-93AF-35592DC9B156}" dt="2025-01-29T06:55:24.679" v="111" actId="14100"/>
          <ac:spMkLst>
            <pc:docMk/>
            <pc:sldMk cId="1136453637" sldId="258"/>
            <ac:spMk id="5" creationId="{5CB324FF-EA7E-4C01-B6FD-DB3F5D9F94B1}"/>
          </ac:spMkLst>
        </pc:spChg>
        <pc:spChg chg="mod">
          <ac:chgData name="BALAJI K" userId="fa046ca6456560e4" providerId="LiveId" clId="{D16CC5EF-DFA0-4DD6-93AF-35592DC9B156}" dt="2025-01-29T08:23:40.918" v="404" actId="1076"/>
          <ac:spMkLst>
            <pc:docMk/>
            <pc:sldMk cId="1136453637" sldId="258"/>
            <ac:spMk id="6" creationId="{2E60F4E0-6F08-4E15-BADC-54C912ADE691}"/>
          </ac:spMkLst>
        </pc:spChg>
        <pc:graphicFrameChg chg="del">
          <ac:chgData name="BALAJI K" userId="fa046ca6456560e4" providerId="LiveId" clId="{D16CC5EF-DFA0-4DD6-93AF-35592DC9B156}" dt="2025-01-29T06:49:13.745" v="16" actId="21"/>
          <ac:graphicFrameMkLst>
            <pc:docMk/>
            <pc:sldMk cId="1136453637" sldId="258"/>
            <ac:graphicFrameMk id="11" creationId="{E3D9EFCE-8322-4C4B-A503-11B71DC30F15}"/>
          </ac:graphicFrameMkLst>
        </pc:graphicFrameChg>
        <pc:picChg chg="mod">
          <ac:chgData name="BALAJI K" userId="fa046ca6456560e4" providerId="LiveId" clId="{D16CC5EF-DFA0-4DD6-93AF-35592DC9B156}" dt="2025-01-29T08:15:02.615" v="252" actId="1076"/>
          <ac:picMkLst>
            <pc:docMk/>
            <pc:sldMk cId="1136453637" sldId="258"/>
            <ac:picMk id="7" creationId="{93EC189E-4EC0-B71C-F107-F26BE1F906B3}"/>
          </ac:picMkLst>
        </pc:picChg>
        <pc:picChg chg="add mod">
          <ac:chgData name="BALAJI K" userId="fa046ca6456560e4" providerId="LiveId" clId="{D16CC5EF-DFA0-4DD6-93AF-35592DC9B156}" dt="2025-01-29T08:23:40.918" v="404" actId="1076"/>
          <ac:picMkLst>
            <pc:docMk/>
            <pc:sldMk cId="1136453637" sldId="258"/>
            <ac:picMk id="1026" creationId="{CF809EC4-DBD2-C1D6-87DD-772F733B175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CFEE1BF8-891A-4211-B1C0-0B7B9E3DC9C3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86AC2292-5A4E-462F-8256-7C229262E1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8313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1BF8-891A-4211-B1C0-0B7B9E3DC9C3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292-5A4E-462F-8256-7C229262E1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30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FEE1BF8-891A-4211-B1C0-0B7B9E3DC9C3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6AC2292-5A4E-462F-8256-7C229262E1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3623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1BF8-891A-4211-B1C0-0B7B9E3DC9C3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292-5A4E-462F-8256-7C229262E1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9196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1BF8-891A-4211-B1C0-0B7B9E3DC9C3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292-5A4E-462F-8256-7C229262E1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4365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1BF8-891A-4211-B1C0-0B7B9E3DC9C3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292-5A4E-462F-8256-7C229262E1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7361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1BF8-891A-4211-B1C0-0B7B9E3DC9C3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292-5A4E-462F-8256-7C229262E1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4621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1BF8-891A-4211-B1C0-0B7B9E3DC9C3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292-5A4E-462F-8256-7C229262E1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5882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1BF8-891A-4211-B1C0-0B7B9E3DC9C3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292-5A4E-462F-8256-7C229262E1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2410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1BF8-891A-4211-B1C0-0B7B9E3DC9C3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292-5A4E-462F-8256-7C229262E1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9051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FEE1BF8-891A-4211-B1C0-0B7B9E3DC9C3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6AC2292-5A4E-462F-8256-7C229262E1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0563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FEE1BF8-891A-4211-B1C0-0B7B9E3DC9C3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6AC2292-5A4E-462F-8256-7C229262E139}" type="slidenum">
              <a:rPr lang="en-IN" smtClean="0"/>
              <a:t>‹#›</a:t>
            </a:fld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4937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FEE1BF8-891A-4211-B1C0-0B7B9E3DC9C3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6AC2292-5A4E-462F-8256-7C229262E1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47261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1BF8-891A-4211-B1C0-0B7B9E3DC9C3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292-5A4E-462F-8256-7C229262E1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28926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1BF8-891A-4211-B1C0-0B7B9E3DC9C3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292-5A4E-462F-8256-7C229262E1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5032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1BF8-891A-4211-B1C0-0B7B9E3DC9C3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292-5A4E-462F-8256-7C229262E1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18595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FEE1BF8-891A-4211-B1C0-0B7B9E3DC9C3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6AC2292-5A4E-462F-8256-7C229262E1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4641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E1BF8-891A-4211-B1C0-0B7B9E3DC9C3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C2292-5A4E-462F-8256-7C229262E1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27217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mailto:sustainablequalitycompliance@gma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C539F1F-C039-4EB2-86D2-D1FCB6F44957}"/>
              </a:ext>
            </a:extLst>
          </p:cNvPr>
          <p:cNvSpPr/>
          <p:nvPr/>
        </p:nvSpPr>
        <p:spPr>
          <a:xfrm>
            <a:off x="498273" y="1409700"/>
            <a:ext cx="3253272" cy="914399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</a:pPr>
            <a:r>
              <a:rPr lang="en-IN" sz="2000" b="1" i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Credentials</a:t>
            </a:r>
            <a:endParaRPr lang="en-IN" sz="20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</a:pPr>
            <a:r>
              <a:rPr lang="en-IN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Balaji K (Balaji Krishnan)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CB324FF-EA7E-4C01-B6FD-DB3F5D9F94B1}"/>
              </a:ext>
            </a:extLst>
          </p:cNvPr>
          <p:cNvSpPr/>
          <p:nvPr/>
        </p:nvSpPr>
        <p:spPr>
          <a:xfrm>
            <a:off x="462764" y="2353891"/>
            <a:ext cx="3253272" cy="234389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</a:pPr>
            <a:endParaRPr lang="en-IN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E60F4E0-6F08-4E15-BADC-54C912ADE691}"/>
              </a:ext>
            </a:extLst>
          </p:cNvPr>
          <p:cNvSpPr/>
          <p:nvPr/>
        </p:nvSpPr>
        <p:spPr>
          <a:xfrm>
            <a:off x="776977" y="4860099"/>
            <a:ext cx="2695864" cy="162838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</a:pPr>
            <a:endParaRPr lang="en-IN" sz="1000" b="1" i="1" u="sng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IN" sz="1000" b="1" i="1" u="sng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Email : </a:t>
            </a:r>
            <a:r>
              <a:rPr lang="en-IN" sz="1000" b="1" i="1" u="sng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sustainablequalitycompliance@gmail.com</a:t>
            </a:r>
            <a:r>
              <a:rPr lang="en-IN" sz="1000" b="1" i="1" u="sng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7000"/>
              </a:lnSpc>
            </a:pPr>
            <a:endParaRPr lang="en-IN" sz="1000" b="1" i="1" u="sng" dirty="0">
              <a:solidFill>
                <a:schemeClr val="accent6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en-IN" sz="1000" b="1" i="1" u="sng" dirty="0">
              <a:solidFill>
                <a:schemeClr val="accent6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IN" sz="1000" b="1" i="1" u="sng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Mobile : 9043287322</a:t>
            </a:r>
          </a:p>
          <a:p>
            <a:pPr>
              <a:lnSpc>
                <a:spcPct val="107000"/>
              </a:lnSpc>
            </a:pPr>
            <a:endParaRPr lang="en-IN" sz="1000" b="1" i="1" u="sng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EC189E-4EC0-B71C-F107-F26BE1F90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641" y="2383712"/>
            <a:ext cx="2133600" cy="2284253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DC7C746-9F95-4E54-EFC4-97A10FD284F9}"/>
              </a:ext>
            </a:extLst>
          </p:cNvPr>
          <p:cNvSpPr/>
          <p:nvPr/>
        </p:nvSpPr>
        <p:spPr>
          <a:xfrm>
            <a:off x="4014592" y="1014608"/>
            <a:ext cx="7878610" cy="5109969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1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Profile :</a:t>
            </a:r>
          </a:p>
          <a:p>
            <a:r>
              <a:rPr lang="en-IN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System Consultant (Independent Consultant) &amp; Trainer equipped with over 25 years of experience in handling various disciplines of Quality in establishing Quality Management Systems, compliance to Regulatory inspections, Validation, Training, Data Integrity and Quality culture. </a:t>
            </a:r>
          </a:p>
          <a:p>
            <a:endParaRPr lang="en-IN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sz="1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Exposure</a:t>
            </a:r>
            <a:r>
              <a:rPr lang="en-IN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Work experience in the pharmaceutical and vaccine industry with international regulatory standard such as USFDA, MHRA, EUGMP, TGA, MCC, ANVISA, PMDO- Japan, Danish Medical Agency, WHO – Geneva, PICs – Ukraine, FDA Ghana.</a:t>
            </a:r>
          </a:p>
          <a:p>
            <a:r>
              <a:rPr lang="en-IN" sz="1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Industry Expertise</a:t>
            </a:r>
            <a:r>
              <a:rPr lang="en-IN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Injectable /Ophthalmic/Oral Solid Dosages / Oral Liquid Dosages/ APIs: Sterile-Non-Sterile | Vaccines.</a:t>
            </a:r>
          </a:p>
          <a:p>
            <a:endParaRPr lang="en-IN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 March 2020, Quality System Consultant (Independent Consultant) &amp; Technical Trainer , supporting global pharmaceutical / vaccine / medical devices manufacturing organization. </a:t>
            </a:r>
          </a:p>
          <a:p>
            <a:endParaRPr lang="en-IN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sz="1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Professional Skills:</a:t>
            </a:r>
          </a:p>
          <a:p>
            <a:r>
              <a:rPr lang="en-IN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System Assessment, Sterility Assurance, Microbiology Assurance,   Media Fill Oversight, Failure Investigation, Data Integrity management, Quality culture development, Gap Assessment, Mock Audit, Remediation</a:t>
            </a:r>
          </a:p>
          <a:p>
            <a:r>
              <a:rPr lang="en-IN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 Injectable, API, Sterile APIs, OSD and  Vaccines. Medical Devices</a:t>
            </a:r>
          </a:p>
          <a:p>
            <a:endParaRPr lang="en-IN" sz="1000" b="1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sz="1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Certification:</a:t>
            </a:r>
          </a:p>
          <a:p>
            <a:r>
              <a:rPr lang="en-I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CQI-IRCA Certified Lead Auditor in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9001 : 2015 (QMS)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13485 : 2016 (Medical Device QMS)</a:t>
            </a:r>
          </a:p>
          <a:p>
            <a:endParaRPr lang="en-IN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sz="1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 Skills:</a:t>
            </a:r>
          </a:p>
          <a:p>
            <a:r>
              <a:rPr lang="en-I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Communication, Leadership, Team building, Innovation, Analytical, Active listening, continuous learning, Mentorship, Problem solving</a:t>
            </a:r>
          </a:p>
          <a:p>
            <a:endParaRPr lang="en-IN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sz="1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 Details :</a:t>
            </a:r>
          </a:p>
          <a:p>
            <a:r>
              <a:rPr lang="en-I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Madurai Kamaraj University, IND, 1998</a:t>
            </a:r>
          </a:p>
          <a:p>
            <a:r>
              <a:rPr lang="en-I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M.Sc. in Microbiology </a:t>
            </a:r>
          </a:p>
          <a:p>
            <a:endParaRPr lang="en-IN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WhatsApp Business on the App Store">
            <a:extLst>
              <a:ext uri="{FF2B5EF4-FFF2-40B4-BE49-F238E27FC236}">
                <a16:creationId xmlns:a16="http://schemas.microsoft.com/office/drawing/2014/main" id="{CF809EC4-DBD2-C1D6-87DD-772F733B1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326" y="5755188"/>
            <a:ext cx="460368" cy="23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6453637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176</TotalTime>
  <Words>271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Century Gothic</vt:lpstr>
      <vt:lpstr>Vapor Trail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Technical Capabilities</dc:title>
  <dc:creator>Balaji K</dc:creator>
  <cp:lastModifiedBy>BALAJI K</cp:lastModifiedBy>
  <cp:revision>9</cp:revision>
  <dcterms:created xsi:type="dcterms:W3CDTF">2022-08-21T06:39:32Z</dcterms:created>
  <dcterms:modified xsi:type="dcterms:W3CDTF">2025-01-29T09:58:01Z</dcterms:modified>
</cp:coreProperties>
</file>